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Pobrecito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Tira</a:t>
            </a:r>
            <a:r>
              <a:rPr lang="en-US" dirty="0" smtClean="0"/>
              <a:t> el dado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9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 use affirmative and negative words.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Yo</a:t>
            </a:r>
            <a:r>
              <a:rPr lang="en-US" sz="3200" dirty="0" smtClean="0"/>
              <a:t> </a:t>
            </a:r>
            <a:r>
              <a:rPr lang="en-US" sz="3200" dirty="0" err="1" smtClean="0"/>
              <a:t>voy</a:t>
            </a:r>
            <a:r>
              <a:rPr lang="en-US" sz="3200" dirty="0" smtClean="0"/>
              <a:t> a leer ______________ </a:t>
            </a:r>
            <a:r>
              <a:rPr lang="en-US" sz="3200" dirty="0" err="1" smtClean="0"/>
              <a:t>interesante</a:t>
            </a:r>
            <a:endParaRPr lang="en-US" sz="3200" dirty="0" smtClean="0"/>
          </a:p>
          <a:p>
            <a:r>
              <a:rPr lang="en-US" sz="3200" dirty="0" err="1" smtClean="0"/>
              <a:t>Algo</a:t>
            </a:r>
            <a:endParaRPr lang="en-US" sz="3200" dirty="0" smtClean="0"/>
          </a:p>
          <a:p>
            <a:r>
              <a:rPr lang="en-US" sz="3200" dirty="0" smtClean="0"/>
              <a:t>Rosa no </a:t>
            </a:r>
            <a:r>
              <a:rPr lang="en-US" sz="3200" dirty="0" err="1" smtClean="0"/>
              <a:t>quiere</a:t>
            </a:r>
            <a:r>
              <a:rPr lang="en-US" sz="3200" dirty="0" smtClean="0"/>
              <a:t> </a:t>
            </a:r>
            <a:r>
              <a:rPr lang="en-US" sz="3200" dirty="0" err="1" smtClean="0"/>
              <a:t>ver</a:t>
            </a:r>
            <a:r>
              <a:rPr lang="en-US" sz="3200" dirty="0" smtClean="0"/>
              <a:t> a _______________.</a:t>
            </a:r>
          </a:p>
          <a:p>
            <a:r>
              <a:rPr lang="en-US" sz="3200" dirty="0" err="1" smtClean="0"/>
              <a:t>Nadie</a:t>
            </a:r>
            <a:endParaRPr lang="en-US" sz="3200" dirty="0" smtClean="0"/>
          </a:p>
          <a:p>
            <a:r>
              <a:rPr lang="en-US" sz="3200" dirty="0" err="1" smtClean="0"/>
              <a:t>Yo</a:t>
            </a:r>
            <a:r>
              <a:rPr lang="en-US" sz="3200" dirty="0" smtClean="0"/>
              <a:t> ________________ </a:t>
            </a:r>
            <a:r>
              <a:rPr lang="en-US" sz="3200" dirty="0" err="1" smtClean="0"/>
              <a:t>necesito</a:t>
            </a:r>
            <a:r>
              <a:rPr lang="en-US" sz="3200" dirty="0" smtClean="0"/>
              <a:t> </a:t>
            </a:r>
            <a:r>
              <a:rPr lang="en-US" sz="3200" dirty="0" err="1" smtClean="0"/>
              <a:t>dinero</a:t>
            </a:r>
            <a:r>
              <a:rPr lang="en-US" sz="3200" dirty="0" smtClean="0"/>
              <a:t> para </a:t>
            </a:r>
            <a:r>
              <a:rPr lang="en-US" sz="3200" dirty="0" err="1" smtClean="0"/>
              <a:t>ir</a:t>
            </a:r>
            <a:r>
              <a:rPr lang="en-US" sz="3200" dirty="0" smtClean="0"/>
              <a:t> de </a:t>
            </a:r>
            <a:r>
              <a:rPr lang="en-US" sz="3200" dirty="0" err="1" smtClean="0"/>
              <a:t>compras</a:t>
            </a:r>
            <a:endParaRPr lang="en-US" sz="3200" dirty="0" smtClean="0"/>
          </a:p>
          <a:p>
            <a:r>
              <a:rPr lang="en-US" sz="3200" dirty="0" err="1" smtClean="0"/>
              <a:t>También</a:t>
            </a:r>
            <a:r>
              <a:rPr lang="en-US" sz="3200" dirty="0" smtClean="0"/>
              <a:t>/</a:t>
            </a:r>
            <a:r>
              <a:rPr lang="en-US" sz="3200" dirty="0" err="1" smtClean="0"/>
              <a:t>siempre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3454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use affirmative and negative words.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/>
              <a:t>Mi</a:t>
            </a:r>
            <a:r>
              <a:rPr lang="en-US" sz="2800" dirty="0"/>
              <a:t> amigo </a:t>
            </a:r>
            <a:r>
              <a:rPr lang="en-US" sz="2800" dirty="0" err="1"/>
              <a:t>Tomás</a:t>
            </a:r>
            <a:r>
              <a:rPr lang="en-US" sz="2800" dirty="0"/>
              <a:t> ____________ come en la </a:t>
            </a:r>
            <a:r>
              <a:rPr lang="en-US" sz="2800" dirty="0" err="1"/>
              <a:t>cafetería</a:t>
            </a:r>
            <a:r>
              <a:rPr lang="en-US" sz="2800" dirty="0"/>
              <a:t>.  No le </a:t>
            </a:r>
            <a:r>
              <a:rPr lang="en-US" sz="2800" dirty="0" err="1"/>
              <a:t>gusta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nunca</a:t>
            </a:r>
            <a:endParaRPr lang="en-US" sz="2800" dirty="0"/>
          </a:p>
          <a:p>
            <a:r>
              <a:rPr lang="en-US" sz="2800" dirty="0" err="1" smtClean="0"/>
              <a:t>Pues</a:t>
            </a:r>
            <a:r>
              <a:rPr lang="en-US" sz="2800" dirty="0" smtClean="0"/>
              <a:t> a </a:t>
            </a:r>
            <a:r>
              <a:rPr lang="en-US" sz="2800" dirty="0" err="1" smtClean="0"/>
              <a:t>mí</a:t>
            </a:r>
            <a:r>
              <a:rPr lang="en-US" sz="2800" dirty="0" smtClean="0"/>
              <a:t> me </a:t>
            </a:r>
            <a:r>
              <a:rPr lang="en-US" sz="2800" dirty="0" err="1" smtClean="0"/>
              <a:t>gusta</a:t>
            </a:r>
            <a:r>
              <a:rPr lang="en-US" sz="2800" dirty="0" smtClean="0"/>
              <a:t> mucho… </a:t>
            </a:r>
            <a:r>
              <a:rPr lang="en-US" sz="2800" dirty="0" err="1" smtClean="0"/>
              <a:t>yo</a:t>
            </a:r>
            <a:r>
              <a:rPr lang="en-US" sz="2800" dirty="0" smtClean="0"/>
              <a:t> ___________ </a:t>
            </a:r>
            <a:r>
              <a:rPr lang="en-US" sz="2800" dirty="0" err="1" smtClean="0"/>
              <a:t>como</a:t>
            </a:r>
            <a:r>
              <a:rPr lang="en-US" sz="2800" dirty="0" smtClean="0"/>
              <a:t> en la </a:t>
            </a:r>
            <a:r>
              <a:rPr lang="en-US" sz="2800" dirty="0" err="1" smtClean="0"/>
              <a:t>cafetería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Siempre</a:t>
            </a:r>
            <a:endParaRPr lang="en-US" sz="2800" dirty="0" smtClean="0"/>
          </a:p>
          <a:p>
            <a:r>
              <a:rPr lang="en-US" sz="2800" dirty="0" smtClean="0"/>
              <a:t>Blanca y </a:t>
            </a:r>
            <a:r>
              <a:rPr lang="en-US" sz="2800" dirty="0" err="1" smtClean="0"/>
              <a:t>Pepe</a:t>
            </a:r>
            <a:r>
              <a:rPr lang="en-US" sz="2800" dirty="0" smtClean="0"/>
              <a:t> no </a:t>
            </a:r>
            <a:r>
              <a:rPr lang="en-US" sz="2800" dirty="0" err="1" smtClean="0"/>
              <a:t>quieren</a:t>
            </a:r>
            <a:r>
              <a:rPr lang="en-US" sz="2800" dirty="0" smtClean="0"/>
              <a:t> </a:t>
            </a:r>
            <a:r>
              <a:rPr lang="en-US" sz="2800" dirty="0" err="1" smtClean="0"/>
              <a:t>comprar</a:t>
            </a:r>
            <a:r>
              <a:rPr lang="en-US" sz="2800" dirty="0" smtClean="0"/>
              <a:t> ___________.  No </a:t>
            </a:r>
            <a:r>
              <a:rPr lang="en-US" sz="2800" dirty="0" err="1" smtClean="0"/>
              <a:t>tienen</a:t>
            </a:r>
            <a:r>
              <a:rPr lang="en-US" sz="2800" dirty="0" smtClean="0"/>
              <a:t> </a:t>
            </a:r>
            <a:r>
              <a:rPr lang="en-US" sz="2800" dirty="0" err="1" smtClean="0"/>
              <a:t>dinero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Nada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313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use affirmative and negative words.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¿</a:t>
            </a:r>
            <a:r>
              <a:rPr lang="en-US" sz="2800" dirty="0" err="1"/>
              <a:t>Conoces</a:t>
            </a:r>
            <a:r>
              <a:rPr lang="en-US" sz="2800" dirty="0"/>
              <a:t> a ________ en la fiesta?</a:t>
            </a:r>
          </a:p>
          <a:p>
            <a:r>
              <a:rPr lang="en-US" sz="2800" dirty="0" err="1"/>
              <a:t>alguien</a:t>
            </a:r>
            <a:endParaRPr lang="en-US" sz="2800" dirty="0"/>
          </a:p>
          <a:p>
            <a:r>
              <a:rPr lang="en-US" sz="2800" dirty="0" smtClean="0"/>
              <a:t>No, </a:t>
            </a:r>
            <a:r>
              <a:rPr lang="en-US" sz="2800" dirty="0" err="1" smtClean="0"/>
              <a:t>yo</a:t>
            </a:r>
            <a:r>
              <a:rPr lang="en-US" sz="2800" dirty="0" smtClean="0"/>
              <a:t> no </a:t>
            </a:r>
            <a:r>
              <a:rPr lang="en-US" sz="2800" dirty="0" err="1" smtClean="0"/>
              <a:t>conozco</a:t>
            </a:r>
            <a:r>
              <a:rPr lang="en-US" sz="2800" dirty="0" smtClean="0"/>
              <a:t> a ______________  en la fiesta.</a:t>
            </a:r>
          </a:p>
          <a:p>
            <a:r>
              <a:rPr lang="en-US" sz="2800" dirty="0" err="1"/>
              <a:t>n</a:t>
            </a:r>
            <a:r>
              <a:rPr lang="en-US" sz="2800" dirty="0" err="1" smtClean="0"/>
              <a:t>adie</a:t>
            </a:r>
            <a:endParaRPr lang="en-US" sz="2800" dirty="0" smtClean="0"/>
          </a:p>
          <a:p>
            <a:r>
              <a:rPr lang="en-US" sz="2800" dirty="0" smtClean="0"/>
              <a:t>¿</a:t>
            </a:r>
            <a:r>
              <a:rPr lang="en-US" sz="2800" dirty="0" err="1" smtClean="0"/>
              <a:t>Tienes</a:t>
            </a:r>
            <a:r>
              <a:rPr lang="en-US" sz="2800" dirty="0" smtClean="0"/>
              <a:t> ________ </a:t>
            </a:r>
            <a:r>
              <a:rPr lang="en-US" sz="2800" dirty="0" err="1" smtClean="0"/>
              <a:t>libro</a:t>
            </a:r>
            <a:r>
              <a:rPr lang="en-US" sz="2800" dirty="0" smtClean="0"/>
              <a:t> de </a:t>
            </a:r>
            <a:r>
              <a:rPr lang="en-US" sz="2800" dirty="0" err="1" smtClean="0"/>
              <a:t>cocina</a:t>
            </a:r>
            <a:r>
              <a:rPr lang="en-US" sz="2800" dirty="0" smtClean="0"/>
              <a:t> </a:t>
            </a:r>
            <a:r>
              <a:rPr lang="en-US" sz="2800" dirty="0" err="1" smtClean="0"/>
              <a:t>española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algún</a:t>
            </a:r>
            <a:endParaRPr lang="en-US" sz="2800" dirty="0" smtClean="0"/>
          </a:p>
          <a:p>
            <a:r>
              <a:rPr lang="en-US" sz="2800" dirty="0" smtClean="0"/>
              <a:t>No, no </a:t>
            </a:r>
            <a:r>
              <a:rPr lang="en-US" sz="2800" dirty="0" err="1" smtClean="0"/>
              <a:t>tengo</a:t>
            </a:r>
            <a:r>
              <a:rPr lang="en-US" sz="2800" dirty="0" smtClean="0"/>
              <a:t> ______________</a:t>
            </a:r>
          </a:p>
          <a:p>
            <a:r>
              <a:rPr lang="en-US" sz="2800" dirty="0" err="1"/>
              <a:t>n</a:t>
            </a:r>
            <a:r>
              <a:rPr lang="en-US" sz="2800" dirty="0" err="1" smtClean="0"/>
              <a:t>inguno</a:t>
            </a:r>
            <a:r>
              <a:rPr lang="en-US" sz="28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654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use affirmative and negative words.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¿</a:t>
            </a:r>
            <a:r>
              <a:rPr lang="en-US" sz="2800" dirty="0" err="1"/>
              <a:t>Quieres</a:t>
            </a:r>
            <a:r>
              <a:rPr lang="en-US" sz="2800" dirty="0"/>
              <a:t> comer __________ </a:t>
            </a:r>
            <a:r>
              <a:rPr lang="en-US" sz="2800" dirty="0" err="1"/>
              <a:t>fruta</a:t>
            </a:r>
            <a:r>
              <a:rPr lang="en-US" sz="2800" dirty="0"/>
              <a:t>?</a:t>
            </a:r>
          </a:p>
          <a:p>
            <a:r>
              <a:rPr lang="en-US" sz="2800" dirty="0" err="1"/>
              <a:t>alguna</a:t>
            </a:r>
            <a:endParaRPr lang="en-US" sz="2800" dirty="0"/>
          </a:p>
          <a:p>
            <a:r>
              <a:rPr lang="en-US" sz="2800" dirty="0" smtClean="0"/>
              <a:t>No, no </a:t>
            </a:r>
            <a:r>
              <a:rPr lang="en-US" sz="2800" dirty="0" err="1" smtClean="0"/>
              <a:t>quiero</a:t>
            </a:r>
            <a:r>
              <a:rPr lang="en-US" sz="2800" dirty="0" smtClean="0"/>
              <a:t> comer ___________ </a:t>
            </a:r>
            <a:r>
              <a:rPr lang="en-US" sz="2800" dirty="0" err="1" smtClean="0"/>
              <a:t>fruta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Ninguna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¿_________ vas a la </a:t>
            </a:r>
            <a:r>
              <a:rPr lang="en-US" sz="2800" dirty="0" err="1" smtClean="0"/>
              <a:t>biblioteca</a:t>
            </a:r>
            <a:r>
              <a:rPr lang="en-US" sz="2800" dirty="0" smtClean="0"/>
              <a:t> los </a:t>
            </a:r>
            <a:r>
              <a:rPr lang="en-US" sz="2800" dirty="0" err="1" smtClean="0"/>
              <a:t>sábados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Siempre</a:t>
            </a:r>
            <a:r>
              <a:rPr lang="en-US" sz="2800" dirty="0" smtClean="0"/>
              <a:t>/</a:t>
            </a:r>
            <a:r>
              <a:rPr lang="en-US" sz="2800" dirty="0" err="1" smtClean="0"/>
              <a:t>también</a:t>
            </a:r>
            <a:endParaRPr lang="en-US" sz="2800" dirty="0" smtClean="0"/>
          </a:p>
          <a:p>
            <a:r>
              <a:rPr lang="en-US" sz="2800" dirty="0" smtClean="0"/>
              <a:t>No. _________ </a:t>
            </a:r>
            <a:r>
              <a:rPr lang="en-US" sz="2800" dirty="0" err="1" smtClean="0"/>
              <a:t>voy</a:t>
            </a:r>
            <a:r>
              <a:rPr lang="en-US" sz="2800" dirty="0" smtClean="0"/>
              <a:t> a la </a:t>
            </a:r>
            <a:r>
              <a:rPr lang="en-US" sz="2800" dirty="0" err="1" smtClean="0"/>
              <a:t>biblioteca</a:t>
            </a:r>
            <a:r>
              <a:rPr lang="en-US" sz="2800" dirty="0" smtClean="0"/>
              <a:t> los </a:t>
            </a:r>
            <a:r>
              <a:rPr lang="en-US" sz="2800" dirty="0" err="1" smtClean="0"/>
              <a:t>sábados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Nunca</a:t>
            </a:r>
            <a:r>
              <a:rPr lang="en-US" sz="2800" dirty="0" smtClean="0"/>
              <a:t>/</a:t>
            </a:r>
            <a:r>
              <a:rPr lang="en-US" sz="2800" dirty="0" err="1" smtClean="0"/>
              <a:t>tampoco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519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use affirmative and negative words.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A </a:t>
            </a:r>
            <a:r>
              <a:rPr lang="en-US" sz="2800" dirty="0" err="1"/>
              <a:t>mí</a:t>
            </a:r>
            <a:r>
              <a:rPr lang="en-US" sz="2800" dirty="0"/>
              <a:t> no me </a:t>
            </a:r>
            <a:r>
              <a:rPr lang="en-US" sz="2800" dirty="0" err="1"/>
              <a:t>gusta</a:t>
            </a:r>
            <a:r>
              <a:rPr lang="en-US" sz="2800" dirty="0"/>
              <a:t> la </a:t>
            </a:r>
            <a:r>
              <a:rPr lang="en-US" sz="2800" dirty="0" err="1"/>
              <a:t>limonada</a:t>
            </a:r>
            <a:r>
              <a:rPr lang="en-US" sz="2800" dirty="0"/>
              <a:t>. ¿Y Jaime? No. A </a:t>
            </a:r>
            <a:r>
              <a:rPr lang="en-US" sz="2800" dirty="0" err="1"/>
              <a:t>ella</a:t>
            </a:r>
            <a:r>
              <a:rPr lang="en-US" sz="2800" dirty="0"/>
              <a:t> no le </a:t>
            </a:r>
            <a:r>
              <a:rPr lang="en-US" sz="2800" dirty="0" err="1"/>
              <a:t>gusta</a:t>
            </a:r>
            <a:r>
              <a:rPr lang="en-US" sz="2800" dirty="0"/>
              <a:t> la </a:t>
            </a:r>
            <a:r>
              <a:rPr lang="en-US" sz="2800" dirty="0" err="1"/>
              <a:t>limonada</a:t>
            </a:r>
            <a:r>
              <a:rPr lang="en-US" sz="2800" dirty="0"/>
              <a:t> ________________.</a:t>
            </a:r>
          </a:p>
          <a:p>
            <a:r>
              <a:rPr lang="en-US" sz="2800" dirty="0" err="1"/>
              <a:t>Tampoco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A Elena le </a:t>
            </a:r>
            <a:r>
              <a:rPr lang="en-US" sz="2800" dirty="0" err="1" smtClean="0"/>
              <a:t>gusta</a:t>
            </a:r>
            <a:r>
              <a:rPr lang="en-US" sz="2800" dirty="0" smtClean="0"/>
              <a:t> </a:t>
            </a:r>
            <a:r>
              <a:rPr lang="en-US" sz="2800" dirty="0" err="1" smtClean="0"/>
              <a:t>ir</a:t>
            </a:r>
            <a:r>
              <a:rPr lang="en-US" sz="2800" dirty="0" smtClean="0"/>
              <a:t> de </a:t>
            </a:r>
            <a:r>
              <a:rPr lang="en-US" sz="2800" dirty="0" err="1" smtClean="0"/>
              <a:t>compras</a:t>
            </a:r>
            <a:r>
              <a:rPr lang="en-US" sz="2800" dirty="0" smtClean="0"/>
              <a:t>.  ¿Y a </a:t>
            </a:r>
            <a:r>
              <a:rPr lang="en-US" sz="2800" dirty="0" err="1" smtClean="0"/>
              <a:t>ti</a:t>
            </a:r>
            <a:r>
              <a:rPr lang="en-US" sz="2800" dirty="0" smtClean="0"/>
              <a:t>? </a:t>
            </a:r>
            <a:r>
              <a:rPr lang="en-US" sz="2800" dirty="0" err="1" smtClean="0"/>
              <a:t>Sí</a:t>
            </a:r>
            <a:r>
              <a:rPr lang="en-US" sz="2800" dirty="0" smtClean="0"/>
              <a:t>, a </a:t>
            </a:r>
            <a:r>
              <a:rPr lang="en-US" sz="2800" dirty="0" err="1" smtClean="0"/>
              <a:t>mí</a:t>
            </a:r>
            <a:r>
              <a:rPr lang="en-US" sz="2800" dirty="0" smtClean="0"/>
              <a:t> me </a:t>
            </a:r>
            <a:r>
              <a:rPr lang="en-US" sz="2800" dirty="0" err="1" smtClean="0"/>
              <a:t>gusta</a:t>
            </a:r>
            <a:r>
              <a:rPr lang="en-US" sz="2800" dirty="0" smtClean="0"/>
              <a:t> ____________</a:t>
            </a:r>
          </a:p>
          <a:p>
            <a:r>
              <a:rPr lang="en-US" sz="2800" dirty="0" err="1" smtClean="0"/>
              <a:t>También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¿</a:t>
            </a:r>
            <a:r>
              <a:rPr lang="en-US" sz="2800" dirty="0" err="1" smtClean="0"/>
              <a:t>Tienes</a:t>
            </a:r>
            <a:r>
              <a:rPr lang="en-US" sz="2800" dirty="0" smtClean="0"/>
              <a:t> </a:t>
            </a:r>
            <a:r>
              <a:rPr lang="en-US" sz="2800" dirty="0" err="1" smtClean="0"/>
              <a:t>much</a:t>
            </a:r>
            <a:r>
              <a:rPr lang="en-US" sz="2800" u="sng" dirty="0" err="1" smtClean="0"/>
              <a:t>os</a:t>
            </a:r>
            <a:r>
              <a:rPr lang="en-US" sz="2800" dirty="0" smtClean="0"/>
              <a:t> </a:t>
            </a:r>
            <a:r>
              <a:rPr lang="en-US" sz="2800" dirty="0" err="1" smtClean="0"/>
              <a:t>problemas</a:t>
            </a:r>
            <a:r>
              <a:rPr lang="en-US" sz="2800" dirty="0" smtClean="0"/>
              <a:t> con </a:t>
            </a:r>
            <a:r>
              <a:rPr lang="en-US" sz="2800" dirty="0" err="1" smtClean="0"/>
              <a:t>las</a:t>
            </a:r>
            <a:r>
              <a:rPr lang="en-US" sz="2800" dirty="0" smtClean="0"/>
              <a:t> palabras </a:t>
            </a:r>
            <a:r>
              <a:rPr lang="en-US" sz="2800" dirty="0" err="1" smtClean="0"/>
              <a:t>negativas</a:t>
            </a:r>
            <a:r>
              <a:rPr lang="en-US" sz="2800" dirty="0" smtClean="0"/>
              <a:t>?  No.  No  </a:t>
            </a:r>
            <a:r>
              <a:rPr lang="en-US" sz="2800" dirty="0" err="1" smtClean="0"/>
              <a:t>tengo</a:t>
            </a:r>
            <a:r>
              <a:rPr lang="en-US" sz="2800" dirty="0" smtClean="0"/>
              <a:t> _______________.</a:t>
            </a:r>
          </a:p>
          <a:p>
            <a:r>
              <a:rPr lang="en-US" sz="2800" dirty="0" err="1" smtClean="0"/>
              <a:t>ningunos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76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1101</TotalTime>
  <Words>243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Corbel</vt:lpstr>
      <vt:lpstr>Wingdings</vt:lpstr>
      <vt:lpstr>Banded</vt:lpstr>
      <vt:lpstr>Pobrecito</vt:lpstr>
      <vt:lpstr>I can use affirmative and negative words.</vt:lpstr>
      <vt:lpstr>I can use affirmative and negative words.</vt:lpstr>
      <vt:lpstr>I can use affirmative and negative words.</vt:lpstr>
      <vt:lpstr>I can use affirmative and negative words.</vt:lpstr>
      <vt:lpstr>I can use affirmative and negative words.</vt:lpstr>
    </vt:vector>
  </TitlesOfParts>
  <Company>Dubuque Community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Pobrecito</dc:title>
  <dc:creator>Coffman, Kristie</dc:creator>
  <cp:lastModifiedBy>Prine, Stephanie</cp:lastModifiedBy>
  <cp:revision>9</cp:revision>
  <dcterms:created xsi:type="dcterms:W3CDTF">2014-09-15T19:47:00Z</dcterms:created>
  <dcterms:modified xsi:type="dcterms:W3CDTF">2014-09-30T19:41:15Z</dcterms:modified>
</cp:coreProperties>
</file>